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6"/>
  </p:notesMasterIdLst>
  <p:sldIdLst>
    <p:sldId id="286" r:id="rId2"/>
    <p:sldId id="287" r:id="rId3"/>
    <p:sldId id="288" r:id="rId4"/>
    <p:sldId id="289" r:id="rId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635"/>
    <a:srgbClr val="9EFF29"/>
    <a:srgbClr val="C80064"/>
    <a:srgbClr val="C33A1F"/>
    <a:srgbClr val="0000CC"/>
    <a:srgbClr val="FF2549"/>
    <a:srgbClr val="007033"/>
    <a:srgbClr val="D6370C"/>
    <a:srgbClr val="1D3A00"/>
    <a:srgbClr val="FF85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7703" y="1784556"/>
            <a:ext cx="8229600" cy="1688688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0328" y="3694468"/>
            <a:ext cx="8229600" cy="678426"/>
          </a:xfrm>
        </p:spPr>
        <p:txBody>
          <a:bodyPr>
            <a:normAutofit/>
          </a:bodyPr>
          <a:lstStyle>
            <a:lvl1pPr marL="0" indent="0" algn="r">
              <a:buNone/>
              <a:defRPr sz="2800" b="0" i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947" y="224337"/>
            <a:ext cx="8259098" cy="763526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714" y="1312606"/>
            <a:ext cx="8246070" cy="3465870"/>
          </a:xfrm>
        </p:spPr>
        <p:txBody>
          <a:bodyPr/>
          <a:lstStyle>
            <a:lvl1pPr algn="l">
              <a:defRPr sz="2800"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2106" y="406537"/>
            <a:ext cx="6283782" cy="72534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9238" y="1268361"/>
            <a:ext cx="6304935" cy="3420136"/>
          </a:xfrm>
        </p:spPr>
        <p:txBody>
          <a:bodyPr/>
          <a:lstStyle>
            <a:lvl1pPr>
              <a:defRPr sz="2800"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692" y="271648"/>
            <a:ext cx="8093365" cy="763525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2131" y="1655517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131" y="2127914"/>
            <a:ext cx="4040188" cy="2276294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7252" y="1655517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57252" y="2127914"/>
            <a:ext cx="4041775" cy="2276294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E867DF-3DCA-4725-94F0-F2B6BD747A82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time_continue=91&amp;v=vQJIUNnFU-o&amp;feature=emb_logo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umanutopia.com/" TargetMode="External"/><Relationship Id="rId2" Type="http://schemas.openxmlformats.org/officeDocument/2006/relationships/hyperlink" Target="https://www.youtube.com/watch?time_continue=39&amp;v=sG3N4dr1tDU&amp;feature=emb_logo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</a:t>
            </a:r>
            <a:r>
              <a:rPr lang="en-GB" dirty="0" err="1" smtClean="0"/>
              <a:t>Humanutopia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713" y="2464904"/>
            <a:ext cx="7666495" cy="437478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>
              <a:hlinkClick r:id="rId2"/>
            </a:endParaRPr>
          </a:p>
          <a:p>
            <a:r>
              <a:rPr lang="en-GB" dirty="0" smtClean="0">
                <a:hlinkClick r:id="rId2"/>
              </a:rPr>
              <a:t>https</a:t>
            </a:r>
            <a:r>
              <a:rPr lang="en-GB" dirty="0">
                <a:hlinkClick r:id="rId2"/>
              </a:rPr>
              <a:t>://</a:t>
            </a:r>
            <a:r>
              <a:rPr lang="en-GB" dirty="0" smtClean="0">
                <a:hlinkClick r:id="rId2"/>
              </a:rPr>
              <a:t>www.youtube.com/watch?time_continue=91&amp;v=vQJIUNnFU-o&amp;feature=emb_logo</a:t>
            </a:r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2050" name="Picture 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35" y="1709530"/>
            <a:ext cx="7974633" cy="986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0518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3 day </a:t>
            </a:r>
            <a:r>
              <a:rPr lang="en-GB" dirty="0" err="1" smtClean="0"/>
              <a:t>Humanutopia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5461" y="2928730"/>
            <a:ext cx="6698974" cy="1007166"/>
          </a:xfrm>
        </p:spPr>
        <p:txBody>
          <a:bodyPr>
            <a:normAutofit fontScale="92500"/>
          </a:bodyPr>
          <a:lstStyle/>
          <a:p>
            <a:r>
              <a:rPr lang="en-GB" dirty="0">
                <a:hlinkClick r:id="rId2"/>
              </a:rPr>
              <a:t>https://www.youtube.com/watch?time_continue=39&amp;v=sG3N4dr1tDU&amp;feature=emb_logo</a:t>
            </a:r>
            <a:endParaRPr lang="en-GB" dirty="0"/>
          </a:p>
        </p:txBody>
      </p:sp>
      <p:pic>
        <p:nvPicPr>
          <p:cNvPr id="1026" name="Picture 2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461" y="1378227"/>
            <a:ext cx="6827893" cy="1345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1576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Cost of </a:t>
            </a:r>
            <a:r>
              <a:rPr lang="en-GB" dirty="0" err="1"/>
              <a:t>H</a:t>
            </a:r>
            <a:r>
              <a:rPr lang="en-GB" dirty="0" err="1" smtClean="0"/>
              <a:t>umanutopia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Every year group day conference</a:t>
            </a:r>
          </a:p>
          <a:p>
            <a:r>
              <a:rPr lang="en-GB" dirty="0" smtClean="0"/>
              <a:t>Staff training session</a:t>
            </a:r>
          </a:p>
          <a:p>
            <a:r>
              <a:rPr lang="en-GB" dirty="0" smtClean="0"/>
              <a:t>Hero training sessions 2 days</a:t>
            </a:r>
          </a:p>
          <a:p>
            <a:r>
              <a:rPr lang="en-GB" dirty="0" smtClean="0"/>
              <a:t>Follow up hero training </a:t>
            </a:r>
            <a:r>
              <a:rPr lang="en-GB" smtClean="0"/>
              <a:t>4 </a:t>
            </a:r>
            <a:r>
              <a:rPr lang="en-GB" smtClean="0"/>
              <a:t>days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317730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When will </a:t>
            </a:r>
            <a:r>
              <a:rPr lang="en-GB" dirty="0" err="1" smtClean="0"/>
              <a:t>Humanutopia</a:t>
            </a:r>
            <a:r>
              <a:rPr lang="en-GB" dirty="0" smtClean="0"/>
              <a:t> take place?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8850913"/>
              </p:ext>
            </p:extLst>
          </p:nvPr>
        </p:nvGraphicFramePr>
        <p:xfrm>
          <a:off x="1853004" y="1505020"/>
          <a:ext cx="5496984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8492">
                  <a:extLst>
                    <a:ext uri="{9D8B030D-6E8A-4147-A177-3AD203B41FA5}">
                      <a16:colId xmlns:a16="http://schemas.microsoft.com/office/drawing/2014/main" val="2104390962"/>
                    </a:ext>
                  </a:extLst>
                </a:gridCol>
                <a:gridCol w="2748492">
                  <a:extLst>
                    <a:ext uri="{9D8B030D-6E8A-4147-A177-3AD203B41FA5}">
                      <a16:colId xmlns:a16="http://schemas.microsoft.com/office/drawing/2014/main" val="74194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04275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30/1/20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14490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S3 Hero day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11/2/20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78755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12/2/20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98039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New S3  (old S2)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25/08/20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92810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New S3 Hero Day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26/08/20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89738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New S5 (Old S4)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27/08/20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20094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Staff training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</a:t>
                      </a:r>
                      <a:r>
                        <a:rPr lang="en-GB" baseline="0" dirty="0" smtClean="0"/>
                        <a:t> May 2020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68399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Hero Training Days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 days tbc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07689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48943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</Words>
  <Application>Microsoft Office PowerPoint</Application>
  <PresentationFormat>On-screen Show (16:9)</PresentationFormat>
  <Paragraphs>27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What is Humanutopia?</vt:lpstr>
      <vt:lpstr>3 day Humanutopia</vt:lpstr>
      <vt:lpstr>Cost of Humanutopia</vt:lpstr>
      <vt:lpstr>When will Humanutopia take place?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2017-08-01T15:40:51Z</dcterms:created>
  <dcterms:modified xsi:type="dcterms:W3CDTF">2020-01-30T07:42:10Z</dcterms:modified>
</cp:coreProperties>
</file>